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93103"/>
  </p:normalViewPr>
  <p:slideViewPr>
    <p:cSldViewPr snapToGrid="0" snapToObjects="1" showGuides="1">
      <p:cViewPr>
        <p:scale>
          <a:sx n="12" d="100"/>
          <a:sy n="12" d="100"/>
        </p:scale>
        <p:origin x="-2364" y="72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54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61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0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84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23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02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60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10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53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19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0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F934-8888-C94E-81DC-EA1008A50E23}" type="datetimeFigureOut">
              <a:rPr lang="pt-BR" smtClean="0"/>
              <a:t>14/05/2018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27C82-0FA6-BD49-B715-E107F11D4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21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208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Salvador Ramos</dc:creator>
  <cp:lastModifiedBy>camila</cp:lastModifiedBy>
  <cp:revision>2</cp:revision>
  <dcterms:created xsi:type="dcterms:W3CDTF">2017-03-09T21:33:28Z</dcterms:created>
  <dcterms:modified xsi:type="dcterms:W3CDTF">2018-05-14T15:53:48Z</dcterms:modified>
</cp:coreProperties>
</file>